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84" d="100"/>
          <a:sy n="84" d="100"/>
        </p:scale>
        <p:origin x="1572" y="7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F581B2-C559-DE5E-7E4D-1F2906F2A1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4F29450-7AD2-8BC3-2870-3A91DCA300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35C79B3-3A40-E062-1CF1-646BD4D52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0350BDC-B1E0-3166-0D7C-E1A83B9EE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8A7D9FA-A67A-8FC8-B44B-9C6A97723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1778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805339-3D62-D3B0-FFCC-9595E666C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6A39516-2C74-132D-4968-3E983D12F8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3E3EF2E-1CF4-2ECB-5677-9BC3AF18A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F41E960-151F-A0F0-CCE7-96BD18C0B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96DFD17-BFA9-63FC-1A5C-056CDDF02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6953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0B5E0E-DD7E-91B2-0019-8A46C424F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1BFFB20-43FB-CA06-6001-DDCF2AAA4D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C3AEF34-3655-2F13-C7E2-268F81E7A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52A49E8-8D48-CA51-20C8-E04A47412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D25553E-A5E9-4836-6140-F4A12553F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2161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4B3F6F-37AC-DF94-5AD5-2630640B6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6AA21B3-1CF5-6BE1-4B64-B6B5089FBA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D2F6F03-5F6F-362C-E5D7-9F2D538039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43350D4-C324-A518-93EE-46261DE04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934CE0F-99AC-6DBD-2E7F-AEEBF4096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AC60D0C-69CA-8AA2-4AF8-334F21C38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5289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D701CF-D382-EFBB-64F6-3529C031B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99F732B-1D85-B273-3774-99BD79481E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B25E7F0-113C-57E8-89CD-EF04A60596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8568670-4697-E119-6141-FDAB2D0F8D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8C82142-9C1D-213F-6FF9-0FBC552DCF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2D8E6B9-0F90-A8D9-A052-19847039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56FEA7C-AB33-8D2F-F20D-F9814642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67EBD1D-16A5-C4FA-7593-4ADBBC1F8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4519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887C89-9F5F-AFD1-A620-9CBEACB32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9A3B3BE-350C-F925-BBAE-A53FD7B71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8CA69B2-20CE-49F2-27B6-2DED82B14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6510D8D-7DAC-4AE6-169D-F4951A4E7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1894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1B55055-FA54-B601-7FC5-37AF78C1F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03D7FC1-0209-6AE9-F315-9DAC5A8A9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208EFA2-892F-0A20-7058-D8251151E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7246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056050-D151-9C1D-7609-E788E2E2D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775CB5C-AB44-6F18-9967-2A7A1FF83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5D3E894-91EB-3D33-5D23-F409BD0267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77769C1-3E6F-72B8-9F3F-5F09CB025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D461FA6-1060-9206-0C73-D35E1A864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CE410DC-8D22-1AA8-6B43-036DF024C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4027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EC899-E4BE-D94D-351E-029AA68BA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3B143F5-1AFB-9421-D186-24D3D0DE2A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0CD00B0-A8D8-AA89-2BA1-01C041AE28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D86062E-9FA3-1647-B6BE-E6D9CD03B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AB9B947-AA6F-C922-1BA8-F44F7B247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CEA6AA8-E565-8F29-43E9-0F88C0C87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5196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E028A1-0FDC-6C5E-6D3E-0A957489D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57F93DA-7FB6-22C4-B7E2-22E3537AA8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ACD4390-8795-31A1-B1D4-081A6A1E1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BBB5C2D-D462-2D85-29C0-3C5BBDE68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E6A1837-CAF7-74F1-89AF-D3142A5AE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968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9FE7780-5260-01AF-8B20-DDE5CEF98F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50F9F14-8F0D-E194-0431-2F67E0ACB2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F4E7EA8-2A41-58F8-5BFB-35917290A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7DDD139-68ED-0243-6F5C-9445184FB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2989892-2CFC-3802-CB88-AF3EFD798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4521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D01FF0B-9F0B-296C-C219-74923E752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4CE4CED-68E7-B0BA-A431-14B3EE09AE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06C9254-9E43-8A4E-9CB2-7C91F83255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754646E-88B9-70A7-1B7E-6C9DDBE89D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682002F-1CD4-7A13-D53D-80E33849C1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9958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6C8D209B-330E-DBE0-0127-4A426F0C52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7439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Henrique Dias</dc:creator>
  <cp:lastModifiedBy>Henrique Dias</cp:lastModifiedBy>
  <cp:revision>3</cp:revision>
  <dcterms:created xsi:type="dcterms:W3CDTF">2023-11-08T11:30:22Z</dcterms:created>
  <dcterms:modified xsi:type="dcterms:W3CDTF">2023-11-08T11:37:46Z</dcterms:modified>
</cp:coreProperties>
</file>