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2DD83957-D4BA-78F4-1253-C500D492F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12</cp:revision>
  <dcterms:created xsi:type="dcterms:W3CDTF">2023-11-08T11:30:22Z</dcterms:created>
  <dcterms:modified xsi:type="dcterms:W3CDTF">2023-11-08T11:40:27Z</dcterms:modified>
</cp:coreProperties>
</file>