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157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581B2-C559-DE5E-7E4D-1F2906F2A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F29450-7AD2-8BC3-2870-3A91DCA30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5C79B3-3A40-E062-1CF1-646BD4D52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350BDC-B1E0-3166-0D7C-E1A83B9EE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A7D9FA-A67A-8FC8-B44B-9C6A9772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77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05339-3D62-D3B0-FFCC-9595E666C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A39516-2C74-132D-4968-3E983D12F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E3EF2E-1CF4-2ECB-5677-9BC3AF18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41E960-151F-A0F0-CCE7-96BD18C0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6DFD17-BFA9-63FC-1A5C-056CDDF0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695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B5E0E-DD7E-91B2-0019-8A46C424F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BFFB20-43FB-CA06-6001-DDCF2AAA4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3AEF34-3655-2F13-C7E2-268F81E7A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2A49E8-8D48-CA51-20C8-E04A4741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25553E-A5E9-4836-6140-F4A12553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6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B3F6F-37AC-DF94-5AD5-2630640B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AA21B3-1CF5-6BE1-4B64-B6B5089FB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2F6F03-5F6F-362C-E5D7-9F2D53803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3350D4-C324-A518-93EE-46261DE04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34CE0F-99AC-6DBD-2E7F-AEEBF4096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C60D0C-69CA-8AA2-4AF8-334F21C3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28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701CF-D382-EFBB-64F6-3529C031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9F732B-1D85-B273-3774-99BD79481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25E7F0-113C-57E8-89CD-EF04A6059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568670-4697-E119-6141-FDAB2D0F8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8C82142-9C1D-213F-6FF9-0FBC552DC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2D8E6B9-0F90-A8D9-A052-19847039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56FEA7C-AB33-8D2F-F20D-F9814642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67EBD1D-16A5-C4FA-7593-4ADBBC1F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51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87C89-9F5F-AFD1-A620-9CBEACB32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9A3B3BE-350C-F925-BBAE-A53FD7B7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CA69B2-20CE-49F2-27B6-2DED82B1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510D8D-7DAC-4AE6-169D-F4951A4E7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89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B55055-FA54-B601-7FC5-37AF78C1F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3D7FC1-0209-6AE9-F315-9DAC5A8A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08EFA2-892F-0A20-7058-D8251151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724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56050-D151-9C1D-7609-E788E2E2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75CB5C-AB44-6F18-9967-2A7A1FF8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D3E894-91EB-3D33-5D23-F409BD026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7769C1-3E6F-72B8-9F3F-5F09CB02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461FA6-1060-9206-0C73-D35E1A86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E410DC-8D22-1AA8-6B43-036DF024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02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EC899-E4BE-D94D-351E-029AA68BA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3B143F5-1AFB-9421-D186-24D3D0DE2A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CD00B0-A8D8-AA89-2BA1-01C041AE2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86062E-9FA3-1647-B6BE-E6D9CD03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B9B947-AA6F-C922-1BA8-F44F7B24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EA6AA8-E565-8F29-43E9-0F88C0C8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19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028A1-0FDC-6C5E-6D3E-0A957489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57F93DA-7FB6-22C4-B7E2-22E3537AA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CD4390-8795-31A1-B1D4-081A6A1E1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BB5C2D-D462-2D85-29C0-3C5BBDE68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A1837-CAF7-74F1-89AF-D3142A5A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6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FE7780-5260-01AF-8B20-DDE5CEF98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0F9F14-8F0D-E194-0431-2F67E0ACB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4E7EA8-2A41-58F8-5BFB-35917290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DDD139-68ED-0243-6F5C-9445184F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989892-2CFC-3802-CB88-AF3EFD79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52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D01FF0B-9F0B-296C-C219-74923E75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CE4CED-68E7-B0BA-A431-14B3EE09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6C9254-9E43-8A4E-9CB2-7C91F8325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54646E-88B9-70A7-1B7E-6C9DDBE89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82002F-1CD4-7A13-D53D-80E33849C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95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A118BBE2-9435-4D1B-F558-696D8D87D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43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Henrique Dias</dc:creator>
  <cp:lastModifiedBy>Henrique Dias</cp:lastModifiedBy>
  <cp:revision>6</cp:revision>
  <dcterms:created xsi:type="dcterms:W3CDTF">2023-11-08T11:30:22Z</dcterms:created>
  <dcterms:modified xsi:type="dcterms:W3CDTF">2023-11-08T11:38:44Z</dcterms:modified>
</cp:coreProperties>
</file>