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CE84ABFA-FD53-30B8-4817-31E86D58F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5</cp:revision>
  <dcterms:created xsi:type="dcterms:W3CDTF">2023-11-08T11:30:22Z</dcterms:created>
  <dcterms:modified xsi:type="dcterms:W3CDTF">2023-11-08T11:38:29Z</dcterms:modified>
</cp:coreProperties>
</file>